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0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55" autoAdjust="0"/>
    <p:restoredTop sz="94713" autoAdjust="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C7623-5753-4C3F-94FE-DD90DF45E297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630731-1D5A-445E-9F54-8B76488539A6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30731-1D5A-445E-9F54-8B76488539A6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8207375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2422525"/>
            <a:ext cx="8212138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dirty="0" smtClean="0"/>
              <a:t> </a:t>
            </a:r>
            <a:r>
              <a:rPr lang="ru-RU" sz="4800" i="1" dirty="0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СОБЛЮДЕНИЕ РЕЖИМА ДНЯ.</a:t>
            </a:r>
            <a:r>
              <a:rPr lang="ru-RU" sz="4800" dirty="0" smtClean="0"/>
              <a:t> </a:t>
            </a:r>
            <a:endParaRPr lang="ru-RU" sz="4800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4235" y="5229225"/>
            <a:ext cx="5002530" cy="1071880"/>
          </a:xfrm>
        </p:spPr>
        <p:txBody>
          <a:bodyPr>
            <a:normAutofit/>
          </a:bodyPr>
          <a:lstStyle/>
          <a:p>
            <a:r>
              <a:rPr lang="ru-RU" sz="2000" dirty="0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Подготовила: Воспитатель </a:t>
            </a:r>
            <a:r>
              <a:rPr lang="ru-RU" sz="2000" dirty="0" err="1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Тютрина</a:t>
            </a:r>
            <a:r>
              <a:rPr lang="ru-RU" sz="2000" dirty="0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О.И.</a:t>
            </a:r>
            <a:endParaRPr lang="ru-RU" sz="2000" dirty="0" smtClean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ИИИ1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98425" y="-54610"/>
            <a:ext cx="9241790" cy="690499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ИИИ2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6995" y="26035"/>
            <a:ext cx="9161145" cy="682752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иии4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9845" y="26035"/>
            <a:ext cx="9135745" cy="683196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182880"/>
          </a:xfrm>
        </p:spPr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ru-RU" altLang="en-US"/>
              <a:t>       </a:t>
            </a:r>
            <a:endParaRPr lang="ru-RU" altLang="en-US"/>
          </a:p>
          <a:p>
            <a:pPr marL="0" indent="0">
              <a:buNone/>
            </a:pPr>
            <a:endParaRPr lang="ru-RU" altLang="en-US"/>
          </a:p>
          <a:p>
            <a:pPr marL="0" indent="0">
              <a:buNone/>
            </a:pPr>
            <a:endParaRPr lang="ru-RU" altLang="en-US"/>
          </a:p>
          <a:p>
            <a:pPr marL="0" indent="0">
              <a:buNone/>
            </a:pPr>
            <a:r>
              <a:rPr lang="ru-RU" altLang="en-US"/>
              <a:t>          </a:t>
            </a:r>
            <a:r>
              <a:rPr lang="ru-RU" altLang="en-US" i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altLang="en-US" i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</Words>
  <Application>WPS Presentation</Application>
  <PresentationFormat>Экран (4:3)</PresentationFormat>
  <Paragraphs>9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25" baseType="lpstr">
      <vt:lpstr>Arial</vt:lpstr>
      <vt:lpstr>SimSun</vt:lpstr>
      <vt:lpstr>Wingdings</vt:lpstr>
      <vt:lpstr>Calibri</vt:lpstr>
      <vt:lpstr>Microsoft YaHei</vt:lpstr>
      <vt:lpstr>Arial Unicode MS</vt:lpstr>
      <vt:lpstr>Arial Black</vt:lpstr>
      <vt:lpstr>Arial Narrow</vt:lpstr>
      <vt:lpstr>Bahnschrift</vt:lpstr>
      <vt:lpstr>Bahnschrift Condensed</vt:lpstr>
      <vt:lpstr>Bahnschrift Light</vt:lpstr>
      <vt:lpstr>Bahnschrift Light Condensed</vt:lpstr>
      <vt:lpstr>Bahnschrift Light SemiCondensed</vt:lpstr>
      <vt:lpstr>Bahnschrift SemiBold</vt:lpstr>
      <vt:lpstr>Bahnschrift SemiLight Condensed</vt:lpstr>
      <vt:lpstr>Bahnschrift SemiLight SemiConde</vt:lpstr>
      <vt:lpstr>Book Antiqua</vt:lpstr>
      <vt:lpstr>Bookman Old Style</vt:lpstr>
      <vt:lpstr>Bahnschrift SemiBold SemiConden</vt:lpstr>
      <vt:lpstr>Blue Waves</vt:lpstr>
      <vt:lpstr>Презентация на тему соблюдение режима дня. 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 соблюдение режима дня. </dc:title>
  <dc:creator>user</dc:creator>
  <cp:lastModifiedBy>12345</cp:lastModifiedBy>
  <cp:revision>2</cp:revision>
  <dcterms:created xsi:type="dcterms:W3CDTF">2024-10-23T10:47:00Z</dcterms:created>
  <dcterms:modified xsi:type="dcterms:W3CDTF">2024-10-27T13:09:57Z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99873F5D737340B7A7F75748F53680DA_12</vt:lpwstr>
  </property>
  <property fmtid="{D5CDD505-2E9C-101B-9397-08002B2CF9AE}" pid="3" name="KSOProductBuildVer">
    <vt:lpwstr>1049-12.2.0.18283</vt:lpwstr>
  </property>
</Properties>
</file>